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Alexandria"/>
      <p:regular r:id="rId15"/>
    </p:embeddedFont>
    <p:embeddedFont>
      <p:font typeface="Alexandria"/>
      <p:regular r:id="rId16"/>
    </p:embeddedFont>
    <p:embeddedFont>
      <p:font typeface="Nobile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4-1.png>
</file>

<file path=ppt/media/image-4-2.png>
</file>

<file path=ppt/media/image-5-1.png>
</file>

<file path=ppt/media/image-6-1.png>
</file>

<file path=ppt/media/image-6-2.png>
</file>

<file path=ppt/media/image-6-3.png>
</file>

<file path=ppt/media/image-7-1.png>
</file>

<file path=ppt/media/image-7-2.svg>
</file>

<file path=ppt/media/image-7-3.png>
</file>

<file path=ppt/media/image-7-4.svg>
</file>

<file path=ppt/media/image-8-1.png>
</file>

<file path=ppt/media/image-8-2.png>
</file>

<file path=ppt/media/image-8-3.svg>
</file>

<file path=ppt/media/image-8-4.png>
</file>

<file path=ppt/media/image-8-5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ithub.com/AnaLinsDev/projeto_final_i1a2" TargetMode="External"/><Relationship Id="rId7" Type="http://schemas.openxmlformats.org/officeDocument/2006/relationships/hyperlink" Target="https://projetofinali2a2.streamlit.app/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5" Type="http://schemas.openxmlformats.org/officeDocument/2006/relationships/image" Target="../media/image-8-4.png"/><Relationship Id="rId6" Type="http://schemas.openxmlformats.org/officeDocument/2006/relationships/image" Target="../media/image-8-5.svg"/><Relationship Id="rId8" Type="http://schemas.openxmlformats.org/officeDocument/2006/relationships/slideLayout" Target="../slideLayouts/slideLayout9.xml"/><Relationship Id="rId9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652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Relatório 2025: Projeto Final I2A2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2295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Apresentação do projeto "Extração de dados de notas fiscais físicas ou digitais em empresas de pequeno e médio porte".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889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Grupo YA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8341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 Júlia Oliveira Lins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00146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Yohanna de Oliveira Cavalcanti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6759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Introdução ao Agente Inteligente de Extração de Dados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2210872"/>
            <a:ext cx="3664744" cy="2890480"/>
          </a:xfrm>
          <a:prstGeom prst="roundRect">
            <a:avLst>
              <a:gd name="adj" fmla="val 5062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210872"/>
            <a:ext cx="121920" cy="2890480"/>
          </a:xfrm>
          <a:prstGeom prst="roundRect">
            <a:avLst>
              <a:gd name="adj" fmla="val 78139"/>
            </a:avLst>
          </a:prstGeom>
          <a:solidFill>
            <a:srgbClr val="1B54DA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468166"/>
            <a:ext cx="305871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 Tema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142524" y="3029545"/>
            <a:ext cx="30587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Extração de dados de notas fiscais (físicas ou digitais).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210872"/>
            <a:ext cx="3664863" cy="2890480"/>
          </a:xfrm>
          <a:prstGeom prst="roundRect">
            <a:avLst>
              <a:gd name="adj" fmla="val 5062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4868" y="2210872"/>
            <a:ext cx="121920" cy="2890480"/>
          </a:xfrm>
          <a:prstGeom prst="roundRect">
            <a:avLst>
              <a:gd name="adj" fmla="val 78139"/>
            </a:avLst>
          </a:prstGeom>
          <a:solidFill>
            <a:srgbClr val="1B54DA"/>
          </a:solidFill>
          <a:ln/>
        </p:spPr>
      </p:sp>
      <p:sp>
        <p:nvSpPr>
          <p:cNvPr id="10" name="Text 7"/>
          <p:cNvSpPr/>
          <p:nvPr/>
        </p:nvSpPr>
        <p:spPr>
          <a:xfrm>
            <a:off x="5034082" y="2468166"/>
            <a:ext cx="305883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 Solução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034082" y="3029545"/>
            <a:ext cx="30588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Um agente inteligente com interface visual para leitura e extração automática de campos específicos de notas fiscais.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28166"/>
            <a:ext cx="3664744" cy="2164675"/>
          </a:xfrm>
          <a:prstGeom prst="roundRect">
            <a:avLst>
              <a:gd name="adj" fmla="val 6759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5328166"/>
            <a:ext cx="121920" cy="2164675"/>
          </a:xfrm>
          <a:prstGeom prst="roundRect">
            <a:avLst>
              <a:gd name="adj" fmla="val 78139"/>
            </a:avLst>
          </a:prstGeom>
          <a:solidFill>
            <a:srgbClr val="1B54DA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5585460"/>
            <a:ext cx="305871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Cenário Ideal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142524" y="6146840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Integração via API para uso por sistemas internos da empresa.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2550" y="491966"/>
            <a:ext cx="4472821" cy="559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Dados Capturados: 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112550" y="1122640"/>
            <a:ext cx="5128974" cy="559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 Que o Agente Extrai?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6112550" y="1950125"/>
            <a:ext cx="7891701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solução foi desenvolvida para capturar informações fiscais e comerciais cruciais, convertendo-as em um formato estruturado.</a:t>
            </a:r>
            <a:endParaRPr lang="en-US" sz="14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12550" y="2723793"/>
            <a:ext cx="536734" cy="53673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12550" y="3484126"/>
            <a:ext cx="2641759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Emitente e Destinatário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112550" y="3870841"/>
            <a:ext cx="7891701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Informações completas das partes envolvidas na transação.</a:t>
            </a:r>
            <a:endParaRPr lang="en-US" sz="14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12550" y="4514850"/>
            <a:ext cx="536734" cy="5367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112550" y="5275183"/>
            <a:ext cx="2236351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Itens da Nota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6112550" y="5661898"/>
            <a:ext cx="7891701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Descrição, quantidade e valor de cada produto ou serviço.</a:t>
            </a:r>
            <a:endParaRPr lang="en-US" sz="14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12550" y="6305907"/>
            <a:ext cx="536734" cy="53673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112550" y="7066240"/>
            <a:ext cx="2236351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Impostos e Códigos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6112550" y="7452955"/>
            <a:ext cx="7891701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ICMS, IPI, PIS, COFINS, CFOP, CST e outros códigos fiscais.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08190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Público-Alvo e Justificativa Estratégica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7604284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Foco em Setores Contábeis e Fiscais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529132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público-alvo principal são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pequenas e médias empresas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com aplicação direta nos setores contábil e fiscal, onde a precisão e a velocidade são críticas.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872990"/>
            <a:ext cx="7604284" cy="1326713"/>
          </a:xfrm>
          <a:prstGeom prst="roundRect">
            <a:avLst>
              <a:gd name="adj" fmla="val 7181"/>
            </a:avLst>
          </a:prstGeom>
          <a:solidFill>
            <a:srgbClr val="BBCDF7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5201841"/>
            <a:ext cx="283488" cy="22681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530906" y="5156478"/>
            <a:ext cx="6640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extração inclui dados básicos e informações relevantes para a conformidade fiscal.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618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7334" y="2644973"/>
            <a:ext cx="8521779" cy="515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Otimização de Rotina e Redução de Erros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7303770" y="3407926"/>
            <a:ext cx="22860" cy="4238387"/>
          </a:xfrm>
          <a:prstGeom prst="roundRect">
            <a:avLst>
              <a:gd name="adj" fmla="val 303064"/>
            </a:avLst>
          </a:prstGeom>
          <a:solidFill>
            <a:srgbClr val="B8C3DF"/>
          </a:solidFill>
          <a:ln/>
        </p:spPr>
      </p:sp>
      <p:sp>
        <p:nvSpPr>
          <p:cNvPr id="5" name="Shape 2"/>
          <p:cNvSpPr/>
          <p:nvPr/>
        </p:nvSpPr>
        <p:spPr>
          <a:xfrm>
            <a:off x="554474" y="3407926"/>
            <a:ext cx="6737866" cy="1280874"/>
          </a:xfrm>
          <a:prstGeom prst="roundRect">
            <a:avLst>
              <a:gd name="adj" fmla="val 540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502348" y="3580448"/>
            <a:ext cx="2625090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Conversão para JSON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26996" y="3988594"/>
            <a:ext cx="6400443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Automatizar a leitura de NFs, convertendo as informações para formato JSON, facilitando a integração com outras ferramentas.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7338060" y="5018603"/>
            <a:ext cx="6737866" cy="1280874"/>
          </a:xfrm>
          <a:prstGeom prst="rect">
            <a:avLst/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02962" y="5191125"/>
            <a:ext cx="270902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Otimização de Tempo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502962" y="5599271"/>
            <a:ext cx="6400443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Reduzir o tempo dedicado à extração manual de dados, liberando a equipe para tarefas mais estratégicas.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554474" y="6629281"/>
            <a:ext cx="6737866" cy="1017032"/>
          </a:xfrm>
          <a:prstGeom prst="roundRect">
            <a:avLst>
              <a:gd name="adj" fmla="val 681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4476869" y="6801803"/>
            <a:ext cx="2650569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Minimização de Erros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726996" y="7209949"/>
            <a:ext cx="6400443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Eliminar erros humanos inerentes ao processo de digitação e extração manual.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505"/>
            <a:ext cx="103377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Visão de Futuro: A Evolução para API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69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 projeto foi concebido com escalabilidade em mente. A próxima etapa é a transformação em um serviço robusto.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534966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Consumo de Dados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15945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Permitir que outras ferramentas consumam diretamente os dados JSON gerados.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534966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669036"/>
            <a:ext cx="34671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Aplicações Web Internas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515945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Utilização em dashboards e sistemas internos para gerenciamento fiscal.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534966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Análise e Relatórios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515945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Viabilizar a geração de gráficos e relatórios com filtros avançados (ex: data de emissão).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419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Tecnologias e Ferramentas de Desenvolvimento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4538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solução combina linguagens de programação, inteligência artificial e frameworks de frontend para criar um agente eficiente.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026337"/>
            <a:ext cx="13042821" cy="2410897"/>
          </a:xfrm>
          <a:prstGeom prst="roundRect">
            <a:avLst>
              <a:gd name="adj" fmla="val 39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4033957"/>
            <a:ext cx="4342448" cy="2395657"/>
          </a:xfrm>
          <a:prstGeom prst="roundRect">
            <a:avLst>
              <a:gd name="adj" fmla="val 3977"/>
            </a:avLst>
          </a:prstGeom>
          <a:solidFill>
            <a:srgbClr val="D2DDF9"/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4260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Python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4751189"/>
            <a:ext cx="35486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Linguagem principal para a implementação da lógica do código e extração de texto.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143857" y="4033957"/>
            <a:ext cx="4342567" cy="2395657"/>
          </a:xfrm>
          <a:prstGeom prst="rect">
            <a:avLst/>
          </a:prstGeom>
          <a:solidFill>
            <a:srgbClr val="D2DDF9"/>
          </a:solidFill>
          <a:ln/>
        </p:spPr>
      </p:sp>
      <p:sp>
        <p:nvSpPr>
          <p:cNvPr id="9" name="Shape 7"/>
          <p:cNvSpPr/>
          <p:nvPr/>
        </p:nvSpPr>
        <p:spPr>
          <a:xfrm>
            <a:off x="5143857" y="4033957"/>
            <a:ext cx="30480" cy="2395657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0" name="Text 8"/>
          <p:cNvSpPr/>
          <p:nvPr/>
        </p:nvSpPr>
        <p:spPr>
          <a:xfrm>
            <a:off x="5710833" y="4260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Gemini AI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710833" y="4751189"/>
            <a:ext cx="320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Inteligência Artificial utilizada para a comunicação e extração de dados complexos.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860369" y="4948238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002054" y="5089922"/>
            <a:ext cx="283488" cy="283488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9486424" y="4033957"/>
            <a:ext cx="4342567" cy="2395657"/>
          </a:xfrm>
          <a:prstGeom prst="rect">
            <a:avLst/>
          </a:prstGeom>
          <a:solidFill>
            <a:srgbClr val="D2DDF9"/>
          </a:solidFill>
          <a:ln/>
        </p:spPr>
      </p:sp>
      <p:sp>
        <p:nvSpPr>
          <p:cNvPr id="15" name="Shape 12"/>
          <p:cNvSpPr/>
          <p:nvPr/>
        </p:nvSpPr>
        <p:spPr>
          <a:xfrm>
            <a:off x="9486424" y="4033957"/>
            <a:ext cx="30480" cy="2395657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6" name="Text 13"/>
          <p:cNvSpPr/>
          <p:nvPr/>
        </p:nvSpPr>
        <p:spPr>
          <a:xfrm>
            <a:off x="10053399" y="4260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Streamlit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0053399" y="4751189"/>
            <a:ext cx="35487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Framework utilizado para construir o frontend e a interface visual do usuário.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9202936" y="4948238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pic>
        <p:nvPicPr>
          <p:cNvPr id="1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44620" y="5089922"/>
            <a:ext cx="283488" cy="283488"/>
          </a:xfrm>
          <a:prstGeom prst="rect">
            <a:avLst/>
          </a:prstGeom>
        </p:spPr>
      </p:pic>
      <p:sp>
        <p:nvSpPr>
          <p:cNvPr id="20" name="Text 16"/>
          <p:cNvSpPr/>
          <p:nvPr/>
        </p:nvSpPr>
        <p:spPr>
          <a:xfrm>
            <a:off x="793790" y="66923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Definimos modelos, helpers e funções de iniciação para comunicação otimizada com o Gemini.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3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8761" y="622578"/>
            <a:ext cx="7559278" cy="1414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Recursos do Projeto e Próximos Passos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78761" y="2377083"/>
            <a:ext cx="755927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Agradecemos a atenção. O projeto está disponível para visualização e análise.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78761" y="3695938"/>
            <a:ext cx="7559278" cy="1674495"/>
          </a:xfrm>
          <a:prstGeom prst="roundRect">
            <a:avLst>
              <a:gd name="adj" fmla="val 8737"/>
            </a:avLst>
          </a:prstGeom>
          <a:solidFill>
            <a:srgbClr val="F9F9FF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3665458"/>
            <a:ext cx="7559278" cy="121920"/>
          </a:xfrm>
          <a:prstGeom prst="roundRect">
            <a:avLst>
              <a:gd name="adj" fmla="val 77995"/>
            </a:avLst>
          </a:prstGeom>
          <a:solidFill>
            <a:srgbClr val="1B54DA"/>
          </a:solidFill>
          <a:ln/>
        </p:spPr>
      </p:sp>
      <p:sp>
        <p:nvSpPr>
          <p:cNvPr id="7" name="Shape 4"/>
          <p:cNvSpPr/>
          <p:nvPr/>
        </p:nvSpPr>
        <p:spPr>
          <a:xfrm>
            <a:off x="9718834" y="3356372"/>
            <a:ext cx="679133" cy="679133"/>
          </a:xfrm>
          <a:prstGeom prst="roundRect">
            <a:avLst>
              <a:gd name="adj" fmla="val 134642"/>
            </a:avLst>
          </a:prstGeom>
          <a:solidFill>
            <a:srgbClr val="1B54DA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22550" y="3560088"/>
            <a:ext cx="271582" cy="2715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535579" y="4261842"/>
            <a:ext cx="315634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Código Fonte (GitHub)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535579" y="4751308"/>
            <a:ext cx="70456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https://github.com/AnaLinsDev/projeto\_final\_i1a2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78761" y="5936337"/>
            <a:ext cx="7559278" cy="1674495"/>
          </a:xfrm>
          <a:prstGeom prst="roundRect">
            <a:avLst>
              <a:gd name="adj" fmla="val 8737"/>
            </a:avLst>
          </a:prstGeom>
          <a:solidFill>
            <a:srgbClr val="F9F9FF"/>
          </a:solidFill>
          <a:ln/>
        </p:spPr>
      </p:sp>
      <p:sp>
        <p:nvSpPr>
          <p:cNvPr id="12" name="Shape 8"/>
          <p:cNvSpPr/>
          <p:nvPr/>
        </p:nvSpPr>
        <p:spPr>
          <a:xfrm>
            <a:off x="6278761" y="5905857"/>
            <a:ext cx="7559278" cy="121920"/>
          </a:xfrm>
          <a:prstGeom prst="roundRect">
            <a:avLst>
              <a:gd name="adj" fmla="val 77995"/>
            </a:avLst>
          </a:prstGeom>
          <a:solidFill>
            <a:srgbClr val="1B54DA"/>
          </a:solidFill>
          <a:ln/>
        </p:spPr>
      </p:sp>
      <p:sp>
        <p:nvSpPr>
          <p:cNvPr id="13" name="Shape 9"/>
          <p:cNvSpPr/>
          <p:nvPr/>
        </p:nvSpPr>
        <p:spPr>
          <a:xfrm>
            <a:off x="9718834" y="5596771"/>
            <a:ext cx="679133" cy="679133"/>
          </a:xfrm>
          <a:prstGeom prst="roundRect">
            <a:avLst>
              <a:gd name="adj" fmla="val 134642"/>
            </a:avLst>
          </a:prstGeom>
          <a:solidFill>
            <a:srgbClr val="1B54DA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22550" y="5800487"/>
            <a:ext cx="271582" cy="271582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535579" y="6502241"/>
            <a:ext cx="2941558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Aplicação (Streamlit)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535579" y="6991707"/>
            <a:ext cx="70456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7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https://projetofinali2a2.streamlit.app/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2025-10-26T02:14:30Z</dcterms:created>
  <dcterms:modified xsi:type="dcterms:W3CDTF">2025-10-26T02:14:30Z</dcterms:modified>
</cp:coreProperties>
</file>